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7674D95-D143-4ED2-A57E-C6EF35089F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04789765-6B43-4F83-A588-BDF228FA4B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05637B7-6A1B-4598-9AC5-302949E785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AE1983-DBED-4967-93D9-5870927E0A37}" type="datetimeFigureOut">
              <a:rPr lang="ru-RU" smtClean="0"/>
              <a:t>02.03.2023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2B3E76D-573B-478C-96BA-1870C97D0C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505DB4D-0C43-4397-8082-6E9AA052E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EE019-472A-4CCC-9B4C-ECCDDF08965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669489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A2F86D6-537F-4B27-B688-0B77A527F7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47C5514F-08A0-4F58-8381-B695499C33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AC1F232-D494-4B45-9A47-57B6CCCC4E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AE1983-DBED-4967-93D9-5870927E0A37}" type="datetimeFigureOut">
              <a:rPr lang="ru-RU" smtClean="0"/>
              <a:t>02.03.2023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4A956CF-A147-4833-894C-055E9F5217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6C3BB7D-65AB-4A6D-9A46-785167630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EE019-472A-4CCC-9B4C-ECCDDF08965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879217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0393433E-0ADC-4D1B-929B-671B621AEFA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7D006820-F419-4E12-889D-AE082090C1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B3006B1-7BAC-4194-96FD-D638FC54D7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AE1983-DBED-4967-93D9-5870927E0A37}" type="datetimeFigureOut">
              <a:rPr lang="ru-RU" smtClean="0"/>
              <a:t>02.03.2023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FF15E72-7EAD-4E1E-9471-93D70CA9AF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CABDA52-CC4B-447C-9BD9-1D40C6CC3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EE019-472A-4CCC-9B4C-ECCDDF08965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072853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784A72C-753A-4F0B-AB3A-F3076D1A7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978DA6A-3BAE-4E32-BDC2-16A2C8F63A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274CB50-DD0D-45F4-A2F6-659C2113E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AE1983-DBED-4967-93D9-5870927E0A37}" type="datetimeFigureOut">
              <a:rPr lang="ru-RU" smtClean="0"/>
              <a:t>02.03.2023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ED4ADA3-F32A-4284-BB5E-978865C7D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08DDFA2-5609-402E-9575-F4C293041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EE019-472A-4CCC-9B4C-ECCDDF08965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981520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B44732-20CB-432E-89D1-5120D3AF3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61D28C6-2578-4024-B341-67FB686567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C728B1F-45C6-4C9E-B30B-388B1D6F19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AE1983-DBED-4967-93D9-5870927E0A37}" type="datetimeFigureOut">
              <a:rPr lang="ru-RU" smtClean="0"/>
              <a:t>02.03.2023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6169308-0ED5-4545-9F9B-D77C9AABCE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A0A959B-0B07-4E92-9F13-8D229B6C6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EE019-472A-4CCC-9B4C-ECCDDF08965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586921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235335D-56FC-4F90-B95D-49E125097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F181055-2926-4DE5-AAE8-88E2FCD7EB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802B97A5-B39A-4819-A16C-C3857B5395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EDD4D2F-CE01-4279-BA04-E2C5F08FCA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AE1983-DBED-4967-93D9-5870927E0A37}" type="datetimeFigureOut">
              <a:rPr lang="ru-RU" smtClean="0"/>
              <a:t>02.03.2023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0C1698A-22D7-479C-AE3B-6B33350CF1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DAC70A8-1781-4A7A-B70D-C737A1D6B8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EE019-472A-4CCC-9B4C-ECCDDF08965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380254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C83C442-2C36-4F5F-B3E9-6CFEB7BE8B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393855C-A675-449F-9C7A-20B57705B3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8B4260E3-B23D-4BF5-8BB7-EEA654B101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2DCDD8F5-2090-47E6-A457-0677AC1A5A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5F4C70A6-A0F3-4AAF-A100-8572008F8A2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6E71BFFC-F2E4-4F20-882C-28A7E482C1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AE1983-DBED-4967-93D9-5870927E0A37}" type="datetimeFigureOut">
              <a:rPr lang="ru-RU" smtClean="0"/>
              <a:t>02.03.2023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18ACA483-BEB9-495A-B2E2-0F846A229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B9A89676-8D21-4EF3-BBC8-96CC2A0E3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EE019-472A-4CCC-9B4C-ECCDDF08965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11170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31F63A1-E552-4C07-9358-4A9885D2E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DBC8A41F-3955-4012-898B-85BD800BA7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AE1983-DBED-4967-93D9-5870927E0A37}" type="datetimeFigureOut">
              <a:rPr lang="ru-RU" smtClean="0"/>
              <a:t>02.03.2023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FF3E0F73-F541-4117-8490-9959E9424F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A4C79BD-E91A-4AD2-AEDC-B5ADA5B2A2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EE019-472A-4CCC-9B4C-ECCDDF08965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825619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95C64ED0-5D5E-42D7-AB66-B786FC2B2B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AE1983-DBED-4967-93D9-5870927E0A37}" type="datetimeFigureOut">
              <a:rPr lang="ru-RU" smtClean="0"/>
              <a:t>02.03.2023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F9DA13D0-61A5-4CF5-A10D-2A961882EF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98E4A17-EE7C-49D5-B4DA-C09D6B65D1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EE019-472A-4CCC-9B4C-ECCDDF08965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688191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8D2ACB0-F43D-4B55-849A-A7BDF90016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0F79B46-10F1-4DCB-8C38-69A0D082D9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600B756-6B3E-4126-BB7A-72ED3CD25E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D8151FD-08F1-4015-907E-3A27C90AB0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AE1983-DBED-4967-93D9-5870927E0A37}" type="datetimeFigureOut">
              <a:rPr lang="ru-RU" smtClean="0"/>
              <a:t>02.03.2023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5CC1A0D-B727-45A2-ADD2-EACA4A30FF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FAADD8D-D38C-4904-8E97-BAFD7619A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EE019-472A-4CCC-9B4C-ECCDDF08965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454203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6396A8-687B-4808-A807-3EE4949DBF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8E403A29-3C4D-4A5E-B2B1-01ED4C2159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FDA247A-0FDB-4D24-9A43-798001AE71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43F29A5-A3C9-48D0-BF0F-59DD599457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AE1983-DBED-4967-93D9-5870927E0A37}" type="datetimeFigureOut">
              <a:rPr lang="ru-RU" smtClean="0"/>
              <a:t>02.03.2023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65F8AC1-96EF-4C7A-8ABC-7AD2A09B0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6BA8646-C311-4545-90D7-E72F92A4A6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EE019-472A-4CCC-9B4C-ECCDDF08965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105689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CF81740-DEF2-44AB-98AD-157B361FAD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02ED6E0-2D3C-481B-A866-5EC6564BE5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ED0A5C6-3994-41B3-B723-68472E1B69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AE1983-DBED-4967-93D9-5870927E0A37}" type="datetimeFigureOut">
              <a:rPr lang="ru-RU" smtClean="0"/>
              <a:t>02.03.2023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1500E03-AAA6-4118-BB81-C20C9B1702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5A8065D-5F3D-40B6-A21B-20700E0D2D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AEE019-472A-4CCC-9B4C-ECCDDF08965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05315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52AD08F-AA50-4F66-AA16-0D5B80E3BD3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2109172-691A-4534-9D74-F4D5B7D0FFF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5A354D0-BADA-4CA9-8CF8-9C7A1A0D8B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50" y="0"/>
            <a:ext cx="121459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359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EABC7A44-8885-4524-87AF-F0A3F332F5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01"/>
            <a:ext cx="12192000" cy="6840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218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76BAD0EF-2EB1-475C-9A76-B291751E22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90" y="0"/>
            <a:ext cx="120762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321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7FF63261-641A-42DC-87FA-1BE414A50E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213"/>
            <a:ext cx="12192000" cy="6825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871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083E020-9A93-443F-BBF2-EDB272EC41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4"/>
            <a:ext cx="12192000" cy="6857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741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E15C69ED-79D0-478E-9859-70A48E957F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98"/>
            <a:ext cx="12192000" cy="6841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558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8133CE9E-9B2F-47D6-AF18-A74D948541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09" y="0"/>
            <a:ext cx="121521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475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0F161098-8069-43E1-880A-6CD2C0EEC0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14" y="0"/>
            <a:ext cx="121621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972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72F7B36D-9CF8-4743-8C1D-B3B2952918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37"/>
            <a:ext cx="12192000" cy="685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837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535F6A83-9C7D-442E-AF2A-17F6C5DACB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19" y="0"/>
            <a:ext cx="121477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390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1B5E1379-7C2A-4137-9380-45F23CBD46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2"/>
            <a:ext cx="12192000" cy="685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641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DAB270C3-AB73-4BB1-8E1E-133B90E813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13"/>
            <a:ext cx="12192000" cy="6844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738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0</Words>
  <Application>Microsoft Office PowerPoint</Application>
  <PresentationFormat>Широкоэкранный</PresentationFormat>
  <Paragraphs>0</Paragraphs>
  <Slides>12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evgenij-2002@bk.ru</dc:creator>
  <cp:lastModifiedBy>evgenij-2002@bk.ru</cp:lastModifiedBy>
  <cp:revision>1</cp:revision>
  <dcterms:created xsi:type="dcterms:W3CDTF">2023-03-02T02:09:53Z</dcterms:created>
  <dcterms:modified xsi:type="dcterms:W3CDTF">2023-03-02T02:17:47Z</dcterms:modified>
</cp:coreProperties>
</file>